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9"/>
  </p:notesMasterIdLst>
  <p:sldIdLst>
    <p:sldId id="256" r:id="rId2"/>
    <p:sldId id="262" r:id="rId3"/>
    <p:sldId id="257" r:id="rId4"/>
    <p:sldId id="260" r:id="rId5"/>
    <p:sldId id="263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2" autoAdjust="0"/>
    <p:restoredTop sz="66058" autoAdjust="0"/>
  </p:normalViewPr>
  <p:slideViewPr>
    <p:cSldViewPr snapToGrid="0">
      <p:cViewPr varScale="1">
        <p:scale>
          <a:sx n="49" d="100"/>
          <a:sy n="49" d="100"/>
        </p:scale>
        <p:origin x="136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E399D-82C1-492C-B961-C07F11127607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31844-13B1-4CE2-8F47-A45B1F85A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398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31844-13B1-4CE2-8F47-A45B1F85A1F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55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31844-13B1-4CE2-8F47-A45B1F85A1F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9583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31844-13B1-4CE2-8F47-A45B1F85A1F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346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SQA officials, still to</a:t>
            </a:r>
            <a:r>
              <a:rPr lang="en-CA" baseline="0" dirty="0"/>
              <a:t> be determined which system is to be used for this training. 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31844-13B1-4CE2-8F47-A45B1F85A1F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594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ACA-CSC – Alpine</a:t>
            </a:r>
            <a:r>
              <a:rPr lang="en-CA" baseline="0" dirty="0"/>
              <a:t> Canada </a:t>
            </a:r>
            <a:r>
              <a:rPr lang="en-CA" baseline="0" dirty="0" err="1"/>
              <a:t>Alpin</a:t>
            </a:r>
            <a:r>
              <a:rPr lang="en-CA" baseline="0" dirty="0"/>
              <a:t> – Canadian Ski Coaches</a:t>
            </a:r>
            <a:endParaRPr lang="en-CA" dirty="0"/>
          </a:p>
          <a:p>
            <a:r>
              <a:rPr lang="en-CA" dirty="0"/>
              <a:t>NCCP – National Coaching Certification</a:t>
            </a:r>
            <a:r>
              <a:rPr lang="en-CA" baseline="0" dirty="0"/>
              <a:t> Program</a:t>
            </a:r>
          </a:p>
          <a:p>
            <a:endParaRPr lang="en-CA" baseline="0" dirty="0"/>
          </a:p>
          <a:p>
            <a:r>
              <a:rPr lang="en-CA" baseline="0" dirty="0"/>
              <a:t>Within SnowReg, part of ACA-CSC Regular Coach 2020-2021 Requirements</a:t>
            </a:r>
          </a:p>
          <a:p>
            <a:r>
              <a:rPr lang="en-CA" baseline="0" dirty="0"/>
              <a:t>-click on link and takes you to the NCCP Locker, where the Safe Sport Training Module is located. </a:t>
            </a:r>
          </a:p>
          <a:p>
            <a:r>
              <a:rPr lang="en-CA" baseline="0" dirty="0"/>
              <a:t>-SnowReg is updated with “complete” after completion of the Safe Sport Training Module.  It takes a few days for SnowReg to update. </a:t>
            </a:r>
          </a:p>
          <a:p>
            <a:endParaRPr lang="en-CA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/>
              <a:t>Officials/Volunteers can create an NCCP Locker account to access the training module</a:t>
            </a:r>
          </a:p>
          <a:p>
            <a:endParaRPr lang="en-CA" baseline="0" dirty="0"/>
          </a:p>
          <a:p>
            <a:r>
              <a:rPr lang="en-CA" dirty="0"/>
              <a:t>Available in English and French</a:t>
            </a:r>
          </a:p>
          <a:p>
            <a:r>
              <a:rPr lang="en-CA" dirty="0"/>
              <a:t>Free of charge through</a:t>
            </a:r>
            <a:r>
              <a:rPr lang="en-CA" baseline="0" dirty="0"/>
              <a:t> an online portal (The Locker)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31844-13B1-4CE2-8F47-A45B1F85A1F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67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60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441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217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719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6776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66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21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654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85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14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55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368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82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02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035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F981-6384-47F8-9570-2E5B0CA83089}" type="datetimeFigureOut">
              <a:rPr lang="en-CA" smtClean="0"/>
              <a:t>2020-11-17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E21C53-30FB-453B-9081-DE289739DF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60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O8OFpbY_2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sport.coach.c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sport.coach.c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1"/>
                </a:solidFill>
              </a:rPr>
              <a:t>Safe Sport Training Module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sz="3600" dirty="0">
                <a:solidFill>
                  <a:schemeClr val="tx1"/>
                </a:solidFill>
              </a:rPr>
              <a:t>NCD/OSZ All Hands Meeting </a:t>
            </a:r>
            <a:br>
              <a:rPr lang="en-CA" sz="3600" dirty="0">
                <a:solidFill>
                  <a:schemeClr val="tx1"/>
                </a:solidFill>
              </a:rPr>
            </a:br>
            <a:r>
              <a:rPr lang="en-CA" sz="3600" dirty="0">
                <a:solidFill>
                  <a:schemeClr val="tx1"/>
                </a:solidFill>
              </a:rPr>
              <a:t>November 17,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57" y="4735310"/>
            <a:ext cx="3322857" cy="114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0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Safe Sport Training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https://youtu.be/sO8OFpbY_2o</a:t>
            </a:r>
            <a:endParaRPr lang="en-CA" sz="2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47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637" y="599941"/>
            <a:ext cx="10854447" cy="5314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/>
              <a:t>What is Safe Sport Training?</a:t>
            </a:r>
          </a:p>
          <a:p>
            <a:r>
              <a:rPr lang="en-CA" sz="2400" dirty="0"/>
              <a:t>The Safe Sport Training module was developed by the Coaching Association of Canada (CAC) and will help anyone involved in sport identify and prevent situations of maltreatment.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3600" dirty="0"/>
              <a:t>What will you learn?</a:t>
            </a:r>
          </a:p>
          <a:p>
            <a:r>
              <a:rPr lang="en-CA" sz="2400" dirty="0"/>
              <a:t>Acknowledgment – everyone has a role to play in keeping sport safe</a:t>
            </a:r>
          </a:p>
          <a:p>
            <a:r>
              <a:rPr lang="en-CA" sz="2400" dirty="0"/>
              <a:t>Awareness – types of maltreatment, conditions that enable, recognize signs it’s happening</a:t>
            </a:r>
          </a:p>
          <a:p>
            <a:r>
              <a:rPr lang="en-CA" sz="2400" dirty="0"/>
              <a:t>Action – how can you create a culture that protects all participants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105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41" y="1050586"/>
            <a:ext cx="10515600" cy="5252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/>
              <a:t>Who needs to complete this training module?</a:t>
            </a:r>
          </a:p>
          <a:p>
            <a:endParaRPr lang="en-CA" sz="2400" dirty="0"/>
          </a:p>
          <a:p>
            <a:r>
              <a:rPr lang="en-CA" sz="2400" dirty="0"/>
              <a:t>As of April 1, 2020, anyone in any of the following roles within a Sport Canada-funded organization must be trained on conduct to prevent and address maltreatment: </a:t>
            </a:r>
          </a:p>
          <a:p>
            <a:pPr lvl="1"/>
            <a:r>
              <a:rPr lang="en-CA" sz="2400" dirty="0"/>
              <a:t>Decision-makers</a:t>
            </a:r>
          </a:p>
          <a:p>
            <a:pPr lvl="1"/>
            <a:r>
              <a:rPr lang="en-CA" sz="2400" dirty="0"/>
              <a:t>Those with direct athlete contact, such as coaches</a:t>
            </a:r>
          </a:p>
          <a:p>
            <a:pPr lvl="1"/>
            <a:r>
              <a:rPr lang="en-CA" sz="2400" dirty="0"/>
              <a:t>Those with no direct athlete contact, such as event volunteers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325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513" y="1343466"/>
            <a:ext cx="8596668" cy="2858883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All </a:t>
            </a:r>
            <a:r>
              <a:rPr lang="en-CA" sz="2400" b="1" dirty="0"/>
              <a:t>officials at FIS level competitions </a:t>
            </a:r>
            <a:r>
              <a:rPr lang="en-CA" sz="2400" dirty="0"/>
              <a:t>will be required to have completed the Safe Sport Training module</a:t>
            </a:r>
          </a:p>
          <a:p>
            <a:r>
              <a:rPr lang="en-CA" sz="2400" dirty="0"/>
              <a:t>Ontario Official Chairs are requesting that all </a:t>
            </a:r>
            <a:r>
              <a:rPr lang="en-CA" sz="2400" b="1" dirty="0"/>
              <a:t>Ontario officials </a:t>
            </a:r>
            <a:r>
              <a:rPr lang="en-CA" sz="2400" dirty="0"/>
              <a:t>complete the Safe Sport Training module</a:t>
            </a:r>
          </a:p>
          <a:p>
            <a:r>
              <a:rPr lang="en-CA" sz="2400" b="1" dirty="0"/>
              <a:t>Coaches</a:t>
            </a:r>
            <a:r>
              <a:rPr lang="en-CA" sz="2400" dirty="0"/>
              <a:t> are required to complete the Safe Sport Training module as part of their ACA-CSC coach registration &amp; licensing, thru SnowReg</a:t>
            </a:r>
          </a:p>
          <a:p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350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174" y="661481"/>
            <a:ext cx="10776625" cy="5447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>
                <a:solidFill>
                  <a:schemeClr val="tx1"/>
                </a:solidFill>
              </a:rPr>
              <a:t>Where do I go to complete the Safe Sport Training Module?</a:t>
            </a:r>
          </a:p>
          <a:p>
            <a:pPr marL="0" indent="0">
              <a:buNone/>
            </a:pPr>
            <a:endParaRPr lang="en-CA" sz="3600" dirty="0">
              <a:solidFill>
                <a:schemeClr val="tx1"/>
              </a:solidFill>
            </a:endParaRPr>
          </a:p>
          <a:p>
            <a:r>
              <a:rPr lang="en-CA" sz="2400" dirty="0"/>
              <a:t>For </a:t>
            </a:r>
            <a:r>
              <a:rPr lang="en-CA" sz="2400" b="1" dirty="0"/>
              <a:t>Coaches</a:t>
            </a:r>
            <a:r>
              <a:rPr lang="en-CA" sz="2400" dirty="0"/>
              <a:t> - ACA-CSC SnowReg account, which will directed them to NCCP coach Locker where the Safe Sport Training module can be found. </a:t>
            </a:r>
          </a:p>
          <a:p>
            <a:r>
              <a:rPr lang="en-CA" sz="2400" dirty="0"/>
              <a:t>For </a:t>
            </a:r>
            <a:r>
              <a:rPr lang="en-CA" sz="2400" b="1" dirty="0"/>
              <a:t>Officials</a:t>
            </a:r>
            <a:r>
              <a:rPr lang="en-CA" sz="2400" dirty="0"/>
              <a:t> – </a:t>
            </a:r>
            <a:r>
              <a:rPr lang="en-CA" sz="2400" dirty="0">
                <a:hlinkClick r:id="rId3"/>
              </a:rPr>
              <a:t>https://safesport.coach.ca</a:t>
            </a:r>
            <a:r>
              <a:rPr lang="en-CA" sz="2400" dirty="0"/>
              <a:t>, which also directs to the NCCP coach Locker, and an account can be created free of charge.</a:t>
            </a:r>
          </a:p>
          <a:p>
            <a:r>
              <a:rPr lang="en-CA" sz="2400" dirty="0"/>
              <a:t>The online training takes roughly 1.5 hours to complete, with quizzes and videos throughout.  There is a requirement to pass the final quiz.</a:t>
            </a:r>
          </a:p>
          <a:p>
            <a:r>
              <a:rPr lang="en-CA" sz="2400" dirty="0"/>
              <a:t>Once completed, with a pass, NCCP will be updated.  For coaches, it takes a few days for ACA-CSC SnowReg to be updated.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332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131" y="2898843"/>
            <a:ext cx="8649511" cy="2217906"/>
          </a:xfrm>
        </p:spPr>
        <p:txBody>
          <a:bodyPr/>
          <a:lstStyle/>
          <a:p>
            <a:pPr marL="0" indent="0" algn="ctr">
              <a:buNone/>
            </a:pPr>
            <a:r>
              <a:rPr lang="en-CA" sz="4000" dirty="0"/>
              <a:t>More info available at: </a:t>
            </a:r>
            <a:r>
              <a:rPr lang="en-CA" sz="4000" dirty="0">
                <a:hlinkClick r:id="rId2"/>
              </a:rPr>
              <a:t>https://safesport.coach.ca/</a:t>
            </a:r>
            <a:endParaRPr lang="en-CA" sz="4000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87960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614</TotalTime>
  <Words>479</Words>
  <Application>Microsoft Office PowerPoint</Application>
  <PresentationFormat>Widescreen</PresentationFormat>
  <Paragraphs>43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Safe Sport Training Module NCD/OSZ All Hands Meeting  November 17, 2020</vt:lpstr>
      <vt:lpstr>Safe Sport Training Video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RCMP-GRC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Hearty</dc:creator>
  <cp:lastModifiedBy>Jane Macintyre</cp:lastModifiedBy>
  <cp:revision>33</cp:revision>
  <dcterms:created xsi:type="dcterms:W3CDTF">2020-11-16T18:42:32Z</dcterms:created>
  <dcterms:modified xsi:type="dcterms:W3CDTF">2020-11-17T20:27:08Z</dcterms:modified>
</cp:coreProperties>
</file>